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Play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hN6ugOzD61UaHm+gBdT9lvFM3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Play-bold.fntdata"/><Relationship Id="rId10" Type="http://schemas.openxmlformats.org/officeDocument/2006/relationships/slide" Target="slides/slide6.xml"/><Relationship Id="rId21" Type="http://schemas.openxmlformats.org/officeDocument/2006/relationships/font" Target="fonts/Play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8002184" y="773723"/>
            <a:ext cx="3730839" cy="51817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PROJECT: OUTDOOR SITTING AREA DESIGN</a:t>
            </a:r>
            <a:br>
              <a:rPr lang="en-US" sz="2800"/>
            </a:br>
            <a:br>
              <a:rPr lang="en-US" sz="2800"/>
            </a:br>
            <a:r>
              <a:rPr lang="en-US" sz="2800"/>
              <a:t>PROJECT: RESIDENTIAL BUILDING</a:t>
            </a:r>
            <a:br>
              <a:rPr lang="en-US" sz="2800"/>
            </a:br>
            <a:br>
              <a:rPr lang="en-US" sz="2800"/>
            </a:br>
            <a:r>
              <a:rPr lang="en-US" sz="2800"/>
              <a:t>LOCATION: MEYDAN – DUBAI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12158" r="7781" t="0"/>
          <a:stretch/>
        </p:blipFill>
        <p:spPr>
          <a:xfrm>
            <a:off x="20" y="10"/>
            <a:ext cx="7320707" cy="68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4021" y="0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ructure with a roof and plants&#10;&#10;Description automatically generated with medium confidence" id="144" name="Google Shape;1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ructure with lights on it&#10;&#10;Description automatically generated" id="150" name="Google Shape;1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tio with white furniture and a wood deck&#10;&#10;Description automatically generated" id="156" name="Google Shape;156;p12"/>
          <p:cNvPicPr preferRelativeResize="0"/>
          <p:nvPr/>
        </p:nvPicPr>
        <p:blipFill rotWithShape="1">
          <a:blip r:embed="rId3">
            <a:alphaModFix/>
          </a:blip>
          <a:srcRect b="13410" l="0" r="0" t="135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tio with a couch and chairs&#10;&#10;Description automatically generated" id="163" name="Google Shape;163;p13"/>
          <p:cNvPicPr preferRelativeResize="0"/>
          <p:nvPr/>
        </p:nvPicPr>
        <p:blipFill rotWithShape="1">
          <a:blip r:embed="rId3">
            <a:alphaModFix/>
          </a:blip>
          <a:srcRect b="13796" l="0" r="0" t="131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ool with lounge chairs and umbrellas&#10;&#10;Description automatically generated" id="170" name="Google Shape;170;p14"/>
          <p:cNvPicPr preferRelativeResize="0"/>
          <p:nvPr/>
        </p:nvPicPr>
        <p:blipFill rotWithShape="1">
          <a:blip r:embed="rId3">
            <a:alphaModFix/>
          </a:blip>
          <a:srcRect b="0" l="0" r="0" t="157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ool with chairs and a covered patio&#10;&#10;Description automatically generated with medium confidence" id="177" name="Google Shape;177;p15"/>
          <p:cNvPicPr preferRelativeResize="0"/>
          <p:nvPr/>
        </p:nvPicPr>
        <p:blipFill rotWithShape="1">
          <a:blip r:embed="rId3">
            <a:alphaModFix/>
          </a:blip>
          <a:srcRect b="0" l="0" r="0" t="157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Play"/>
              <a:buNone/>
            </a:pPr>
            <a:r>
              <a:rPr lang="en-US" sz="8000"/>
              <a:t>THANK YOU FOR WATCHING!</a:t>
            </a:r>
            <a:endParaRPr/>
          </a:p>
        </p:txBody>
      </p:sp>
      <p:pic>
        <p:nvPicPr>
          <p:cNvPr id="184" name="Google Shape;1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3535" y="0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advClick="0" advTm="1000" spd="slow">
        <p14:doors dir="ver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tio area with white furniture&#10;&#10;Description automatically generated" id="92" name="Google Shape;92;p2"/>
          <p:cNvPicPr preferRelativeResize="0"/>
          <p:nvPr/>
        </p:nvPicPr>
        <p:blipFill rotWithShape="1">
          <a:blip r:embed="rId3">
            <a:alphaModFix/>
          </a:blip>
          <a:srcRect b="11825" l="0" r="0" t="151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tio area with white furniture and tables&#10;&#10;Description automatically generated" id="99" name="Google Shape;99;p3"/>
          <p:cNvPicPr preferRelativeResize="0"/>
          <p:nvPr/>
        </p:nvPicPr>
        <p:blipFill rotWithShape="1">
          <a:blip r:embed="rId3">
            <a:alphaModFix/>
          </a:blip>
          <a:srcRect b="16508" l="0" r="0" t="104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tio with white furniture and a wood deck&#10;&#10;Description automatically generated" id="106" name="Google Shape;106;p4"/>
          <p:cNvPicPr preferRelativeResize="0"/>
          <p:nvPr/>
        </p:nvPicPr>
        <p:blipFill rotWithShape="1">
          <a:blip r:embed="rId3">
            <a:alphaModFix/>
          </a:blip>
          <a:srcRect b="17825" l="0" r="0" t="91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atio with a covered patio&#10;&#10;Description automatically generated with medium confidence" id="113" name="Google Shape;113;p5"/>
          <p:cNvPicPr preferRelativeResize="0"/>
          <p:nvPr/>
        </p:nvPicPr>
        <p:blipFill rotWithShape="1">
          <a:blip r:embed="rId3">
            <a:alphaModFix/>
          </a:blip>
          <a:srcRect b="19660" l="0" r="0" t="73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0332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structure with tables and chairs&#10;&#10;Description automatically generated" id="119" name="Google Shape;119;p6"/>
          <p:cNvPicPr preferRelativeResize="0"/>
          <p:nvPr/>
        </p:nvPicPr>
        <p:blipFill rotWithShape="1">
          <a:blip r:embed="rId3">
            <a:alphaModFix/>
          </a:blip>
          <a:srcRect b="3476" l="0" r="0" t="23485"/>
          <a:stretch/>
        </p:blipFill>
        <p:spPr>
          <a:xfrm>
            <a:off x="1142995" y="643466"/>
            <a:ext cx="9906009" cy="55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uilding with a deck and chairs&#10;&#10;Description automatically generated with medium confidence" id="125" name="Google Shape;125;p7"/>
          <p:cNvPicPr preferRelativeResize="0"/>
          <p:nvPr/>
        </p:nvPicPr>
        <p:blipFill rotWithShape="1">
          <a:blip r:embed="rId3">
            <a:alphaModFix/>
          </a:blip>
          <a:srcRect b="22337" l="0" r="1" t="5662"/>
          <a:stretch/>
        </p:blipFill>
        <p:spPr>
          <a:xfrm>
            <a:off x="1071709" y="643466"/>
            <a:ext cx="10048580" cy="55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0284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and wood covered patio&#10;&#10;Description automatically generated with medium confidence" id="131" name="Google Shape;131;p8"/>
          <p:cNvPicPr preferRelativeResize="0"/>
          <p:nvPr/>
        </p:nvPicPr>
        <p:blipFill rotWithShape="1">
          <a:blip r:embed="rId3">
            <a:alphaModFix/>
          </a:blip>
          <a:srcRect b="12901" l="0" r="0" t="14060"/>
          <a:stretch/>
        </p:blipFill>
        <p:spPr>
          <a:xfrm>
            <a:off x="1143062" y="643466"/>
            <a:ext cx="9905875" cy="55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-2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tructure with a roof and a light on it&#10;&#10;Description automatically generated with medium confidence" id="137" name="Google Shape;137;p9"/>
          <p:cNvPicPr preferRelativeResize="0"/>
          <p:nvPr/>
        </p:nvPicPr>
        <p:blipFill rotWithShape="1">
          <a:blip r:embed="rId3">
            <a:alphaModFix/>
          </a:blip>
          <a:srcRect b="8385" l="0" r="0" t="18576"/>
          <a:stretch/>
        </p:blipFill>
        <p:spPr>
          <a:xfrm>
            <a:off x="1142993" y="643466"/>
            <a:ext cx="9906014" cy="5571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2696" y="10141"/>
            <a:ext cx="2019300" cy="35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2024-11-20T13:12:06Z</dcterms:created>
  <dc:creator>dadou sunshine</dc:creator>
</cp:coreProperties>
</file>